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6858000" cy="9906000" type="A4"/>
  <p:notesSz cx="6858000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E2"/>
    <a:srgbClr val="993300"/>
    <a:srgbClr val="7C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1867" y="5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0474-2058-45C5-B6D5-DCA862131DD3}" type="datetimeFigureOut">
              <a:rPr lang="zh-TW" altLang="en-US" smtClean="0"/>
              <a:t>2023/4/18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146D-92D9-4770-A973-81039536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789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0474-2058-45C5-B6D5-DCA862131DD3}" type="datetimeFigureOut">
              <a:rPr lang="zh-TW" altLang="en-US" smtClean="0"/>
              <a:t>2023/4/18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146D-92D9-4770-A973-81039536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0971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0474-2058-45C5-B6D5-DCA862131DD3}" type="datetimeFigureOut">
              <a:rPr lang="zh-TW" altLang="en-US" smtClean="0"/>
              <a:t>2023/4/18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146D-92D9-4770-A973-81039536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91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0474-2058-45C5-B6D5-DCA862131DD3}" type="datetimeFigureOut">
              <a:rPr lang="zh-TW" altLang="en-US" smtClean="0"/>
              <a:t>2023/4/18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146D-92D9-4770-A973-81039536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170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0474-2058-45C5-B6D5-DCA862131DD3}" type="datetimeFigureOut">
              <a:rPr lang="zh-TW" altLang="en-US" smtClean="0"/>
              <a:t>2023/4/18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146D-92D9-4770-A973-81039536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2640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0474-2058-45C5-B6D5-DCA862131DD3}" type="datetimeFigureOut">
              <a:rPr lang="zh-TW" altLang="en-US" smtClean="0"/>
              <a:t>2023/4/18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146D-92D9-4770-A973-81039536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507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0474-2058-45C5-B6D5-DCA862131DD3}" type="datetimeFigureOut">
              <a:rPr lang="zh-TW" altLang="en-US" smtClean="0"/>
              <a:t>2023/4/18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146D-92D9-4770-A973-81039536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1517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0474-2058-45C5-B6D5-DCA862131DD3}" type="datetimeFigureOut">
              <a:rPr lang="zh-TW" altLang="en-US" smtClean="0"/>
              <a:t>2023/4/18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146D-92D9-4770-A973-81039536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07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0474-2058-45C5-B6D5-DCA862131DD3}" type="datetimeFigureOut">
              <a:rPr lang="zh-TW" altLang="en-US" smtClean="0"/>
              <a:t>2023/4/18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146D-92D9-4770-A973-81039536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62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0474-2058-45C5-B6D5-DCA862131DD3}" type="datetimeFigureOut">
              <a:rPr lang="zh-TW" altLang="en-US" smtClean="0"/>
              <a:t>2023/4/18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146D-92D9-4770-A973-81039536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1148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0474-2058-45C5-B6D5-DCA862131DD3}" type="datetimeFigureOut">
              <a:rPr lang="zh-TW" altLang="en-US" smtClean="0"/>
              <a:t>2023/4/18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146D-92D9-4770-A973-81039536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53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30474-2058-45C5-B6D5-DCA862131DD3}" type="datetimeFigureOut">
              <a:rPr lang="zh-TW" altLang="en-US" smtClean="0"/>
              <a:t>2023/4/18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D146D-92D9-4770-A973-81039536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106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1">
            <a:extLst>
              <a:ext uri="{FF2B5EF4-FFF2-40B4-BE49-F238E27FC236}">
                <a16:creationId xmlns:a16="http://schemas.microsoft.com/office/drawing/2014/main" id="{E4D92EFB-9AB8-4B82-ADFD-F5BBCDC8C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825" b="89825" l="7018" r="93333">
                        <a14:foregroundMark x1="18596" y1="30175" x2="45614" y2="11930"/>
                        <a14:foregroundMark x1="45614" y1="11930" x2="74737" y2="25263"/>
                        <a14:foregroundMark x1="74737" y1="25263" x2="84211" y2="61754"/>
                        <a14:foregroundMark x1="84211" y1="61754" x2="59298" y2="84561"/>
                        <a14:foregroundMark x1="59298" y1="84561" x2="37544" y2="83158"/>
                        <a14:foregroundMark x1="7368" y1="40000" x2="9825" y2="56140"/>
                        <a14:foregroundMark x1="19649" y1="25614" x2="48772" y2="14386"/>
                        <a14:foregroundMark x1="48772" y1="14386" x2="78947" y2="26667"/>
                        <a14:foregroundMark x1="78947" y1="26667" x2="88070" y2="57895"/>
                        <a14:foregroundMark x1="17544" y1="25614" x2="45965" y2="10877"/>
                        <a14:foregroundMark x1="45965" y1="10877" x2="76140" y2="18596"/>
                        <a14:foregroundMark x1="76140" y1="18596" x2="93333" y2="49123"/>
                        <a14:foregroundMark x1="93333" y1="49123" x2="89123" y2="58947"/>
                        <a14:foregroundMark x1="15789" y1="68421" x2="17544" y2="74386"/>
                        <a14:foregroundMark x1="25263" y1="20702" x2="56491" y2="12982"/>
                        <a14:foregroundMark x1="56491" y1="12982" x2="71930" y2="17544"/>
                        <a14:foregroundMark x1="65965" y1="16842" x2="67719" y2="14386"/>
                        <a14:foregroundMark x1="27368" y1="17895" x2="30526" y2="1789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64" y="397592"/>
            <a:ext cx="1529717" cy="1529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文字方塊 2">
            <a:extLst>
              <a:ext uri="{FF2B5EF4-FFF2-40B4-BE49-F238E27FC236}">
                <a16:creationId xmlns:a16="http://schemas.microsoft.com/office/drawing/2014/main" id="{B03EA657-5B9A-45E0-9BA0-313D2CEE5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6374" y="627469"/>
            <a:ext cx="5435976" cy="8101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zh-TW" sz="3500" b="1" noProof="1">
                <a:ln w="9525">
                  <a:solidFill>
                    <a:schemeClr val="bg1"/>
                  </a:solidFill>
                </a:ln>
                <a:gradFill>
                  <a:gsLst>
                    <a:gs pos="0">
                      <a:srgbClr val="0000FF"/>
                    </a:gs>
                    <a:gs pos="78000">
                      <a:schemeClr val="accent5">
                        <a:lumMod val="50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勘亭流繁" panose="02000500000000000000" pitchFamily="2" charset="-120"/>
                <a:ea typeface="王漢宗勘亭流繁" panose="02000500000000000000" pitchFamily="2" charset="-120"/>
              </a:rPr>
              <a:t>屏東縣</a:t>
            </a:r>
            <a:r>
              <a:rPr kumimoji="0" lang="zh-TW" altLang="zh-TW" sz="2000" b="1" i="0" u="none" strike="noStrike" cap="none" normalizeH="0" baseline="0" noProof="1">
                <a:ln w="9525">
                  <a:solidFill>
                    <a:schemeClr val="bg1"/>
                  </a:solidFill>
                </a:ln>
                <a:gradFill>
                  <a:gsLst>
                    <a:gs pos="100000">
                      <a:schemeClr val="accent1">
                        <a:lumMod val="5000"/>
                        <a:lumOff val="95000"/>
                      </a:schemeClr>
                    </a:gs>
                    <a:gs pos="58000">
                      <a:schemeClr val="accent5">
                        <a:lumMod val="50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勘亭流繁" panose="02000500000000000000" pitchFamily="2" charset="-120"/>
                <a:ea typeface="王漢宗勘亭流繁" panose="02000500000000000000" pitchFamily="2" charset="-120"/>
              </a:rPr>
              <a:t> </a:t>
            </a:r>
            <a:r>
              <a:rPr kumimoji="0" lang="zh-TW" altLang="zh-TW" sz="4400" b="1" i="1" u="none" strike="noStrike" cap="none" normalizeH="0" baseline="0" noProof="1">
                <a:ln w="9525">
                  <a:solidFill>
                    <a:schemeClr val="bg1"/>
                  </a:solidFill>
                </a:ln>
                <a:gradFill>
                  <a:gsLst>
                    <a:gs pos="100000">
                      <a:srgbClr val="993300"/>
                    </a:gs>
                    <a:gs pos="26000">
                      <a:srgbClr val="FF0000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勘亭流繁" panose="02000500000000000000" pitchFamily="2" charset="-120"/>
                <a:ea typeface="王漢宗勘亭流繁" panose="02000500000000000000" pitchFamily="2" charset="-120"/>
              </a:rPr>
              <a:t>仁愛</a:t>
            </a:r>
            <a:r>
              <a:rPr kumimoji="0" lang="zh-TW" altLang="en-US" sz="2000" b="1" i="1" u="none" strike="noStrike" cap="none" normalizeH="0" baseline="0" noProof="1">
                <a:ln w="9525">
                  <a:solidFill>
                    <a:schemeClr val="bg1"/>
                  </a:solidFill>
                </a:ln>
                <a:gradFill>
                  <a:gsLst>
                    <a:gs pos="100000">
                      <a:srgbClr val="993300"/>
                    </a:gs>
                    <a:gs pos="26000">
                      <a:srgbClr val="FF0000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勘亭流繁" panose="02000500000000000000" pitchFamily="2" charset="-120"/>
                <a:ea typeface="王漢宗勘亭流繁" panose="02000500000000000000" pitchFamily="2" charset="-120"/>
              </a:rPr>
              <a:t> </a:t>
            </a:r>
            <a:r>
              <a:rPr lang="zh-TW" altLang="zh-TW" sz="3500" b="1" noProof="1">
                <a:ln w="9525">
                  <a:solidFill>
                    <a:schemeClr val="bg1"/>
                  </a:solidFill>
                </a:ln>
                <a:gradFill>
                  <a:gsLst>
                    <a:gs pos="0">
                      <a:srgbClr val="0000FF"/>
                    </a:gs>
                    <a:gs pos="78000">
                      <a:schemeClr val="accent5">
                        <a:lumMod val="50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勘亭流繁" panose="02000500000000000000" pitchFamily="2" charset="-120"/>
                <a:ea typeface="王漢宗勘亭流繁" panose="02000500000000000000" pitchFamily="2" charset="-120"/>
              </a:rPr>
              <a:t>國民小學</a:t>
            </a:r>
            <a:endParaRPr lang="zh-TW" altLang="zh-TW" sz="3500" b="1" dirty="0">
              <a:ln w="9525">
                <a:solidFill>
                  <a:schemeClr val="bg1"/>
                </a:solidFill>
              </a:ln>
              <a:gradFill>
                <a:gsLst>
                  <a:gs pos="0">
                    <a:srgbClr val="0000FF"/>
                  </a:gs>
                  <a:gs pos="78000">
                    <a:schemeClr val="accent5">
                      <a:lumMod val="50000"/>
                    </a:schemeClr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勘亭流繁" panose="02000500000000000000" pitchFamily="2" charset="-120"/>
              <a:ea typeface="王漢宗勘亭流繁" panose="02000500000000000000" pitchFamily="2" charset="-12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3200" b="1" i="0" u="none" strike="noStrike" cap="none" normalizeH="0" baseline="0" dirty="0">
              <a:ln w="9525">
                <a:solidFill>
                  <a:schemeClr val="bg1"/>
                </a:solidFill>
              </a:ln>
              <a:gradFill>
                <a:gsLst>
                  <a:gs pos="100000">
                    <a:schemeClr val="accent1">
                      <a:lumMod val="5000"/>
                      <a:lumOff val="95000"/>
                    </a:schemeClr>
                  </a:gs>
                  <a:gs pos="58000">
                    <a:schemeClr val="accent5">
                      <a:lumMod val="50000"/>
                    </a:schemeClr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勘亭流繁" panose="02000500000000000000" pitchFamily="2" charset="-120"/>
              <a:ea typeface="王漢宗勘亭流繁" panose="02000500000000000000" pitchFamily="2" charset="-120"/>
            </a:endParaRPr>
          </a:p>
        </p:txBody>
      </p:sp>
      <p:sp>
        <p:nvSpPr>
          <p:cNvPr id="14" name="文字方塊 2">
            <a:extLst>
              <a:ext uri="{FF2B5EF4-FFF2-40B4-BE49-F238E27FC236}">
                <a16:creationId xmlns:a16="http://schemas.microsoft.com/office/drawing/2014/main" id="{2A616300-2079-4439-8DE6-ECCA84E80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3414" y="1455049"/>
            <a:ext cx="5464585" cy="64632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TW" sz="2500" b="1" i="0" u="none" strike="noStrike" cap="none" normalizeH="0" baseline="0" noProof="1" smtClean="0">
                <a:ln w="9525"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accato222 BT" panose="03090702030407020403" pitchFamily="66" charset="0"/>
                <a:ea typeface="華康中特圓體(P)" charset="-120"/>
              </a:rPr>
              <a:t>Ren</a:t>
            </a:r>
            <a:r>
              <a:rPr kumimoji="0" lang="zh-TW" altLang="en-US" sz="2500" b="1" i="0" u="none" strike="noStrike" cap="none" normalizeH="0" baseline="0" noProof="1" smtClean="0">
                <a:ln w="9525"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accato222 BT" panose="03090702030407020403" pitchFamily="66" charset="0"/>
                <a:ea typeface="華康中特圓體(P)" charset="-120"/>
              </a:rPr>
              <a:t> </a:t>
            </a:r>
            <a:r>
              <a:rPr kumimoji="0" lang="en-US" altLang="zh-TW" sz="2500" b="1" i="0" u="none" strike="noStrike" cap="none" normalizeH="0" baseline="0" noProof="1" smtClean="0">
                <a:ln w="9525"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accato222 BT" panose="03090702030407020403" pitchFamily="66" charset="0"/>
                <a:ea typeface="華康中特圓體(P)" charset="-120"/>
              </a:rPr>
              <a:t>Ai</a:t>
            </a:r>
            <a:r>
              <a:rPr kumimoji="0" lang="zh-TW" altLang="zh-TW" sz="2500" b="1" i="0" u="none" strike="noStrike" cap="none" normalizeH="0" baseline="0" noProof="1" smtClean="0">
                <a:ln w="9525"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accato222 BT" panose="03090702030407020403" pitchFamily="66" charset="0"/>
                <a:ea typeface="華康中特圓體(P)" charset="-120"/>
              </a:rPr>
              <a:t> </a:t>
            </a:r>
            <a:r>
              <a:rPr lang="en-US" altLang="zh-TW" sz="2500" b="1" noProof="1" smtClean="0">
                <a:ln w="952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accato222 BT" panose="03090702030407020403" pitchFamily="66" charset="0"/>
                <a:ea typeface="華康中特圓體(P)" charset="-120"/>
              </a:rPr>
              <a:t>Elementary School Pingtung County</a:t>
            </a:r>
            <a:endParaRPr lang="zh-TW" altLang="zh-TW" sz="2500" b="1" dirty="0">
              <a:ln w="9525"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accato222 BT" panose="03090702030407020403" pitchFamily="66" charset="0"/>
              <a:ea typeface="華康中特圓體(P)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A4BB284-2B68-46C6-86C8-328A10A9DC9F}"/>
              </a:ext>
            </a:extLst>
          </p:cNvPr>
          <p:cNvSpPr/>
          <p:nvPr/>
        </p:nvSpPr>
        <p:spPr>
          <a:xfrm>
            <a:off x="-177800" y="8661008"/>
            <a:ext cx="7175499" cy="1346591"/>
          </a:xfrm>
          <a:prstGeom prst="rect">
            <a:avLst/>
          </a:prstGeom>
          <a:solidFill>
            <a:schemeClr val="lt1">
              <a:alpha val="83000"/>
            </a:schemeClr>
          </a:solidFill>
          <a:ln>
            <a:solidFill>
              <a:schemeClr val="bg1"/>
            </a:solidFill>
          </a:ln>
          <a:effectLst>
            <a:softEdge rad="1905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79864" y="2269399"/>
            <a:ext cx="6505141" cy="64325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TW" altLang="en-US" sz="6000" b="1" dirty="0" smtClean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狂賀</a:t>
            </a:r>
            <a:endParaRPr lang="en-US" altLang="zh-TW" sz="6000" b="1" dirty="0" smtClean="0">
              <a:solidFill>
                <a:srgbClr val="FF0000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r>
              <a:rPr lang="zh-TW" altLang="en-US" sz="3600" b="1" dirty="0" smtClean="0"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本校學童參加</a:t>
            </a:r>
            <a:r>
              <a:rPr lang="zh-TW" altLang="en-US" sz="3600" b="1" dirty="0" smtClean="0">
                <a:solidFill>
                  <a:srgbClr val="0000FF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「屏東縣第</a:t>
            </a:r>
            <a:r>
              <a:rPr lang="en-US" altLang="zh-TW" sz="3600" b="1" dirty="0" smtClean="0">
                <a:solidFill>
                  <a:srgbClr val="0000FF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63</a:t>
            </a:r>
            <a:r>
              <a:rPr lang="zh-TW" altLang="en-US" sz="3600" b="1" dirty="0" smtClean="0">
                <a:solidFill>
                  <a:srgbClr val="0000FF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屆</a:t>
            </a:r>
            <a:r>
              <a:rPr lang="zh-TW" altLang="en-US" sz="3600" b="1" dirty="0" smtClean="0">
                <a:solidFill>
                  <a:srgbClr val="0000FF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全縣國民中小學科學展覽會</a:t>
            </a:r>
            <a:r>
              <a:rPr lang="zh-TW" altLang="en-US" sz="3600" b="1" dirty="0" smtClean="0">
                <a:solidFill>
                  <a:srgbClr val="0000FF"/>
                </a:solidFill>
                <a:latin typeface="標楷體"/>
                <a:ea typeface="標楷體"/>
              </a:rPr>
              <a:t>」</a:t>
            </a:r>
            <a:endParaRPr lang="en-US" altLang="zh-TW" sz="3600" b="1" dirty="0" smtClean="0">
              <a:solidFill>
                <a:srgbClr val="0000FF"/>
              </a:solidFill>
              <a:latin typeface="標楷體"/>
              <a:ea typeface="標楷體"/>
            </a:endParaRPr>
          </a:p>
          <a:p>
            <a:endParaRPr lang="en-US" altLang="zh-TW" sz="2000" dirty="0" smtClean="0">
              <a:latin typeface="標楷體"/>
              <a:ea typeface="標楷體"/>
            </a:endParaRPr>
          </a:p>
          <a:p>
            <a:pPr lvl="0"/>
            <a:r>
              <a:rPr lang="zh-TW" altLang="en-US" sz="50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榮獲</a:t>
            </a:r>
            <a:r>
              <a:rPr lang="zh-TW" alt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 </a:t>
            </a:r>
            <a:r>
              <a:rPr lang="zh-TW" altLang="en-US" sz="5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 </a:t>
            </a:r>
            <a:endParaRPr lang="en-US" altLang="zh-TW" sz="5000" b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lvl="0"/>
            <a:r>
              <a:rPr lang="zh-TW" altLang="en-US" sz="5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學校團體獎 </a:t>
            </a:r>
            <a:r>
              <a:rPr lang="zh-TW" altLang="en-US" sz="5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第二名</a:t>
            </a:r>
            <a:endParaRPr lang="en-US" altLang="zh-TW" sz="5000" b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lvl="0"/>
            <a:r>
              <a:rPr lang="en-US" altLang="zh-TW" sz="2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 </a:t>
            </a:r>
          </a:p>
          <a:p>
            <a:pPr lvl="0"/>
            <a:r>
              <a:rPr lang="zh-TW" altLang="en-US" sz="27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指導老師</a:t>
            </a:r>
            <a:r>
              <a:rPr lang="zh-TW" altLang="en-US" sz="27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：</a:t>
            </a:r>
            <a:r>
              <a:rPr lang="zh-TW" altLang="en-US" sz="27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陳淑慧</a:t>
            </a:r>
            <a:r>
              <a:rPr lang="zh-TW" altLang="en-US" sz="27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標楷體"/>
                <a:ea typeface="標楷體"/>
              </a:rPr>
              <a:t>、</a:t>
            </a:r>
            <a:r>
              <a:rPr lang="zh-TW" altLang="en-US" sz="27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標楷體"/>
                <a:ea typeface="華康中圓體(P)" panose="020F0500000000000000" pitchFamily="34" charset="-120"/>
              </a:rPr>
              <a:t>董孝慈</a:t>
            </a:r>
            <a:r>
              <a:rPr lang="zh-TW" altLang="en-US" sz="27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、鄭鈺清、</a:t>
            </a:r>
            <a:endParaRPr lang="en-US" altLang="zh-TW" sz="27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lvl="0"/>
            <a:r>
              <a:rPr lang="en-US" altLang="zh-TW" sz="27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 </a:t>
            </a:r>
            <a:r>
              <a:rPr lang="en-US" altLang="zh-TW" sz="27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              </a:t>
            </a:r>
            <a:r>
              <a:rPr lang="zh-TW" altLang="en-US" sz="27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       莊豐謙</a:t>
            </a:r>
            <a:r>
              <a:rPr lang="zh-TW" altLang="en-US" sz="27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標楷體"/>
                <a:ea typeface="標楷體"/>
              </a:rPr>
              <a:t>、</a:t>
            </a:r>
            <a:r>
              <a:rPr lang="zh-TW" altLang="en-US" sz="27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宋佩蓮、</a:t>
            </a:r>
            <a:r>
              <a:rPr lang="zh-TW" altLang="en-US" sz="27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陳慧玲</a:t>
            </a:r>
            <a:r>
              <a:rPr lang="zh-TW" altLang="en-US" sz="27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及</a:t>
            </a:r>
            <a:endParaRPr lang="en-US" altLang="zh-TW" sz="27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lvl="0"/>
            <a:r>
              <a:rPr lang="en-US" altLang="zh-TW" sz="27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 </a:t>
            </a:r>
            <a:r>
              <a:rPr lang="en-US" altLang="zh-TW" sz="27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              </a:t>
            </a:r>
            <a:r>
              <a:rPr lang="zh-TW" altLang="en-US" sz="27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       蔡雅如   </a:t>
            </a:r>
            <a:r>
              <a:rPr lang="zh-TW" altLang="en-US" sz="27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中圓體(P)" panose="020F0500000000000000" pitchFamily="34" charset="-120"/>
                <a:ea typeface="華康中圓體(P)" panose="020F0500000000000000" pitchFamily="34" charset="-120"/>
              </a:rPr>
              <a:t>老師</a:t>
            </a:r>
            <a:endParaRPr lang="en-US" altLang="zh-TW" sz="27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lvl="0"/>
            <a:endParaRPr lang="en-US" altLang="zh-TW" sz="27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lvl="0"/>
            <a:r>
              <a:rPr lang="zh-TW" altLang="en-US" sz="3200" b="1" dirty="0" smtClean="0">
                <a:ln w="11430"/>
                <a:solidFill>
                  <a:srgbClr val="9933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恭喜得獎同學也感謝老師辛苦指導</a:t>
            </a:r>
            <a:endParaRPr lang="zh-TW" altLang="en-US" sz="3200" b="1" dirty="0">
              <a:solidFill>
                <a:srgbClr val="993300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35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9869</TotalTime>
  <Words>61</Words>
  <Application>Microsoft Office PowerPoint</Application>
  <PresentationFormat>A4 紙張 (210x297 公釐)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1" baseType="lpstr">
      <vt:lpstr>Staccato222 BT</vt:lpstr>
      <vt:lpstr>王漢宗勘亭流繁</vt:lpstr>
      <vt:lpstr>華康中特圓體(P)</vt:lpstr>
      <vt:lpstr>華康中圓體(P)</vt:lpstr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宜凡 邱</dc:creator>
  <cp:lastModifiedBy>username</cp:lastModifiedBy>
  <cp:revision>44</cp:revision>
  <cp:lastPrinted>2022-04-18T06:55:44Z</cp:lastPrinted>
  <dcterms:created xsi:type="dcterms:W3CDTF">2021-04-15T12:31:52Z</dcterms:created>
  <dcterms:modified xsi:type="dcterms:W3CDTF">2023-04-18T01:49:44Z</dcterms:modified>
</cp:coreProperties>
</file>