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1" r:id="rId4"/>
    <p:sldId id="280" r:id="rId5"/>
    <p:sldId id="284" r:id="rId6"/>
    <p:sldId id="285" r:id="rId7"/>
    <p:sldId id="286" r:id="rId8"/>
  </p:sldIdLst>
  <p:sldSz cx="9144000" cy="6858000" type="screen4x3"/>
  <p:notesSz cx="6858000" cy="99456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3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97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7"/>
          <a:stretch/>
        </p:blipFill>
        <p:spPr>
          <a:xfrm>
            <a:off x="-36512" y="-27385"/>
            <a:ext cx="9180512" cy="689539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825552" y="1455167"/>
            <a:ext cx="345638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77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13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7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79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4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42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9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98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DC4D-38E8-48A9-B518-8729F434EFB8}" type="datetimeFigureOut">
              <a:rPr lang="zh-TW" altLang="en-US" smtClean="0"/>
              <a:t>2022/4/22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5549-5065-415B-9D52-A9B9EFE791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7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632" y="22875"/>
            <a:ext cx="796884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屏東縣仁愛國民小學</a:t>
            </a:r>
            <a:endParaRPr lang="en-US" altLang="zh-TW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7504" y="1582341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「跟騷」是指以人員、車輛、工具、設備、電子通訊、網際網路或其他方法，對特定人反覆或持續為違反其意願且與性或性別有關，使被害人心生畏怖，足以影響日常生活或社會活動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2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632" y="22875"/>
            <a:ext cx="796884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屏東縣仁愛國民小學</a:t>
            </a:r>
            <a:endParaRPr lang="en-US" altLang="zh-TW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7504" y="1582341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跟騷行為的界定，則有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大類型，內容包括：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監視觀察跟蹤或知悉特定人的行蹤。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盯梢守候尾隨特定人士的住所或經常出入之場所。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對被害人警告、威脅、嘲弄、辱罵等。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以無聲電話、空白信等干擾特定人士。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過度追求、要求約會或其他追求行為。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寄送物品或影像。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出示特定資訊。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冒用名義訂購物品或服務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28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632" y="22875"/>
            <a:ext cx="796884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屏東縣仁愛國民小學</a:t>
            </a:r>
            <a:endParaRPr lang="en-US" altLang="zh-TW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3" y="1340768"/>
            <a:ext cx="7200799" cy="39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632" y="22875"/>
            <a:ext cx="796884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屏東縣仁愛國民小學</a:t>
            </a:r>
            <a:endParaRPr lang="en-US" altLang="zh-TW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791"/>
            <a:ext cx="90364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632" y="22875"/>
            <a:ext cx="796884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屏東縣仁愛國民小學</a:t>
            </a:r>
            <a:endParaRPr lang="en-US" altLang="zh-TW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3" y="1469425"/>
            <a:ext cx="8591213" cy="482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632" y="22875"/>
            <a:ext cx="796884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屏東縣仁愛國民小學</a:t>
            </a:r>
            <a:endParaRPr lang="en-US" altLang="zh-TW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9148"/>
            <a:ext cx="8568952" cy="506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632" y="22875"/>
            <a:ext cx="7968848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屏東縣仁愛國民小學</a:t>
            </a:r>
            <a:endParaRPr lang="en-US" altLang="zh-TW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50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1" y="1268760"/>
            <a:ext cx="732685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185</Words>
  <Application>Microsoft Office PowerPoint</Application>
  <PresentationFormat>如螢幕大小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NPUST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</cp:lastModifiedBy>
  <cp:revision>62</cp:revision>
  <cp:lastPrinted>2021-08-29T02:14:23Z</cp:lastPrinted>
  <dcterms:created xsi:type="dcterms:W3CDTF">2018-06-28T10:37:11Z</dcterms:created>
  <dcterms:modified xsi:type="dcterms:W3CDTF">2022-04-22T03:44:20Z</dcterms:modified>
</cp:coreProperties>
</file>